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2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00"/>
    <a:srgbClr val="009A9D"/>
    <a:srgbClr val="C10056"/>
    <a:srgbClr val="FF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3D653D-C5C5-41D6-A03B-13BC607D52EB}" v="6" dt="2022-07-11T21:01:04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/>
    <p:restoredTop sz="94694"/>
  </p:normalViewPr>
  <p:slideViewPr>
    <p:cSldViewPr snapToGrid="0">
      <p:cViewPr>
        <p:scale>
          <a:sx n="144" d="100"/>
          <a:sy n="144" d="100"/>
        </p:scale>
        <p:origin x="1448" y="4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Garate" userId="7addaefc-82d3-43f7-bb89-9b0c10ab1c97" providerId="ADAL" clId="{EF3D653D-C5C5-41D6-A03B-13BC607D52EB}"/>
    <pc:docChg chg="custSel modSld">
      <pc:chgData name="Francisco Garate" userId="7addaefc-82d3-43f7-bb89-9b0c10ab1c97" providerId="ADAL" clId="{EF3D653D-C5C5-41D6-A03B-13BC607D52EB}" dt="2022-07-11T21:01:04.553" v="29"/>
      <pc:docMkLst>
        <pc:docMk/>
      </pc:docMkLst>
      <pc:sldChg chg="addSp delSp modSp mod">
        <pc:chgData name="Francisco Garate" userId="7addaefc-82d3-43f7-bb89-9b0c10ab1c97" providerId="ADAL" clId="{EF3D653D-C5C5-41D6-A03B-13BC607D52EB}" dt="2022-07-11T21:00:28.096" v="19" actId="1076"/>
        <pc:sldMkLst>
          <pc:docMk/>
          <pc:sldMk cId="0" sldId="256"/>
        </pc:sldMkLst>
        <pc:picChg chg="add mod">
          <ac:chgData name="Francisco Garate" userId="7addaefc-82d3-43f7-bb89-9b0c10ab1c97" providerId="ADAL" clId="{EF3D653D-C5C5-41D6-A03B-13BC607D52EB}" dt="2022-07-11T21:00:28.096" v="19" actId="1076"/>
          <ac:picMkLst>
            <pc:docMk/>
            <pc:sldMk cId="0" sldId="256"/>
            <ac:picMk id="6" creationId="{5C87324B-80B2-3E55-3B27-628993B6B8BB}"/>
          </ac:picMkLst>
        </pc:picChg>
        <pc:picChg chg="del">
          <ac:chgData name="Francisco Garate" userId="7addaefc-82d3-43f7-bb89-9b0c10ab1c97" providerId="ADAL" clId="{EF3D653D-C5C5-41D6-A03B-13BC607D52EB}" dt="2022-07-11T20:58:19.435" v="0" actId="478"/>
          <ac:picMkLst>
            <pc:docMk/>
            <pc:sldMk cId="0" sldId="256"/>
            <ac:picMk id="57" creationId="{00000000-0000-0000-0000-000000000000}"/>
          </ac:picMkLst>
        </pc:picChg>
      </pc:sldChg>
      <pc:sldChg chg="addSp delSp modSp mod">
        <pc:chgData name="Francisco Garate" userId="7addaefc-82d3-43f7-bb89-9b0c10ab1c97" providerId="ADAL" clId="{EF3D653D-C5C5-41D6-A03B-13BC607D52EB}" dt="2022-07-11T21:00:44.777" v="25" actId="1076"/>
        <pc:sldMkLst>
          <pc:docMk/>
          <pc:sldMk cId="0" sldId="257"/>
        </pc:sldMkLst>
        <pc:picChg chg="add mod">
          <ac:chgData name="Francisco Garate" userId="7addaefc-82d3-43f7-bb89-9b0c10ab1c97" providerId="ADAL" clId="{EF3D653D-C5C5-41D6-A03B-13BC607D52EB}" dt="2022-07-11T21:00:44.777" v="25" actId="1076"/>
          <ac:picMkLst>
            <pc:docMk/>
            <pc:sldMk cId="0" sldId="257"/>
            <ac:picMk id="6" creationId="{A83E4426-FA2A-D9EF-B367-873AA26268C8}"/>
          </ac:picMkLst>
        </pc:picChg>
        <pc:picChg chg="del">
          <ac:chgData name="Francisco Garate" userId="7addaefc-82d3-43f7-bb89-9b0c10ab1c97" providerId="ADAL" clId="{EF3D653D-C5C5-41D6-A03B-13BC607D52EB}" dt="2022-07-11T21:00:31.359" v="20" actId="478"/>
          <ac:picMkLst>
            <pc:docMk/>
            <pc:sldMk cId="0" sldId="257"/>
            <ac:picMk id="65" creationId="{00000000-0000-0000-0000-000000000000}"/>
          </ac:picMkLst>
        </pc:picChg>
      </pc:sldChg>
      <pc:sldChg chg="addSp delSp modSp mod">
        <pc:chgData name="Francisco Garate" userId="7addaefc-82d3-43f7-bb89-9b0c10ab1c97" providerId="ADAL" clId="{EF3D653D-C5C5-41D6-A03B-13BC607D52EB}" dt="2022-07-11T21:01:00.810" v="27"/>
        <pc:sldMkLst>
          <pc:docMk/>
          <pc:sldMk cId="0" sldId="258"/>
        </pc:sldMkLst>
        <pc:picChg chg="add mod">
          <ac:chgData name="Francisco Garate" userId="7addaefc-82d3-43f7-bb89-9b0c10ab1c97" providerId="ADAL" clId="{EF3D653D-C5C5-41D6-A03B-13BC607D52EB}" dt="2022-07-11T21:01:00.810" v="27"/>
          <ac:picMkLst>
            <pc:docMk/>
            <pc:sldMk cId="0" sldId="258"/>
            <ac:picMk id="7" creationId="{08886364-FD81-330B-B3B4-305BD4B3866D}"/>
          </ac:picMkLst>
        </pc:picChg>
        <pc:picChg chg="del">
          <ac:chgData name="Francisco Garate" userId="7addaefc-82d3-43f7-bb89-9b0c10ab1c97" providerId="ADAL" clId="{EF3D653D-C5C5-41D6-A03B-13BC607D52EB}" dt="2022-07-11T21:00:57.103" v="26" actId="478"/>
          <ac:picMkLst>
            <pc:docMk/>
            <pc:sldMk cId="0" sldId="258"/>
            <ac:picMk id="71" creationId="{00000000-0000-0000-0000-000000000000}"/>
          </ac:picMkLst>
        </pc:picChg>
      </pc:sldChg>
      <pc:sldChg chg="addSp delSp modSp mod">
        <pc:chgData name="Francisco Garate" userId="7addaefc-82d3-43f7-bb89-9b0c10ab1c97" providerId="ADAL" clId="{EF3D653D-C5C5-41D6-A03B-13BC607D52EB}" dt="2022-07-11T21:01:04.553" v="29"/>
        <pc:sldMkLst>
          <pc:docMk/>
          <pc:sldMk cId="0" sldId="259"/>
        </pc:sldMkLst>
        <pc:picChg chg="add mod">
          <ac:chgData name="Francisco Garate" userId="7addaefc-82d3-43f7-bb89-9b0c10ab1c97" providerId="ADAL" clId="{EF3D653D-C5C5-41D6-A03B-13BC607D52EB}" dt="2022-07-11T21:01:04.553" v="29"/>
          <ac:picMkLst>
            <pc:docMk/>
            <pc:sldMk cId="0" sldId="259"/>
            <ac:picMk id="5" creationId="{0ABC1262-6E26-E668-4F9A-0E3BA9A59D24}"/>
          </ac:picMkLst>
        </pc:picChg>
        <pc:picChg chg="del">
          <ac:chgData name="Francisco Garate" userId="7addaefc-82d3-43f7-bb89-9b0c10ab1c97" providerId="ADAL" clId="{EF3D653D-C5C5-41D6-A03B-13BC607D52EB}" dt="2022-07-11T21:01:04.092" v="28" actId="478"/>
          <ac:picMkLst>
            <pc:docMk/>
            <pc:sldMk cId="0" sldId="259"/>
            <ac:picMk id="80" creationId="{00000000-0000-0000-0000-000000000000}"/>
          </ac:picMkLst>
        </pc:picChg>
      </pc:sldChg>
      <pc:sldChg chg="addSp delSp modSp mod">
        <pc:chgData name="Francisco Garate" userId="7addaefc-82d3-43f7-bb89-9b0c10ab1c97" providerId="ADAL" clId="{EF3D653D-C5C5-41D6-A03B-13BC607D52EB}" dt="2022-07-11T21:00:20.761" v="17" actId="1076"/>
        <pc:sldMkLst>
          <pc:docMk/>
          <pc:sldMk cId="0" sldId="260"/>
        </pc:sldMkLst>
        <pc:spChg chg="add mod">
          <ac:chgData name="Francisco Garate" userId="7addaefc-82d3-43f7-bb89-9b0c10ab1c97" providerId="ADAL" clId="{EF3D653D-C5C5-41D6-A03B-13BC607D52EB}" dt="2022-07-11T20:58:48.970" v="4" actId="478"/>
          <ac:spMkLst>
            <pc:docMk/>
            <pc:sldMk cId="0" sldId="260"/>
            <ac:spMk id="3" creationId="{D4BD0B5C-B8C5-D2CA-D44E-48B6759A435D}"/>
          </ac:spMkLst>
        </pc:spChg>
        <pc:spChg chg="del">
          <ac:chgData name="Francisco Garate" userId="7addaefc-82d3-43f7-bb89-9b0c10ab1c97" providerId="ADAL" clId="{EF3D653D-C5C5-41D6-A03B-13BC607D52EB}" dt="2022-07-11T20:58:48.970" v="4" actId="478"/>
          <ac:spMkLst>
            <pc:docMk/>
            <pc:sldMk cId="0" sldId="260"/>
            <ac:spMk id="88" creationId="{00000000-0000-0000-0000-000000000000}"/>
          </ac:spMkLst>
        </pc:spChg>
        <pc:picChg chg="add mod">
          <ac:chgData name="Francisco Garate" userId="7addaefc-82d3-43f7-bb89-9b0c10ab1c97" providerId="ADAL" clId="{EF3D653D-C5C5-41D6-A03B-13BC607D52EB}" dt="2022-07-11T21:00:00.055" v="15" actId="1076"/>
          <ac:picMkLst>
            <pc:docMk/>
            <pc:sldMk cId="0" sldId="260"/>
            <ac:picMk id="14" creationId="{A97D3BBC-7E35-731D-CCFD-4BC95CC55AC9}"/>
          </ac:picMkLst>
        </pc:picChg>
        <pc:picChg chg="add mod">
          <ac:chgData name="Francisco Garate" userId="7addaefc-82d3-43f7-bb89-9b0c10ab1c97" providerId="ADAL" clId="{EF3D653D-C5C5-41D6-A03B-13BC607D52EB}" dt="2022-07-11T20:59:54.320" v="11" actId="1076"/>
          <ac:picMkLst>
            <pc:docMk/>
            <pc:sldMk cId="0" sldId="260"/>
            <ac:picMk id="15" creationId="{BD2C31E2-FC0B-279B-757C-D679028EC828}"/>
          </ac:picMkLst>
        </pc:picChg>
        <pc:picChg chg="add mod">
          <ac:chgData name="Francisco Garate" userId="7addaefc-82d3-43f7-bb89-9b0c10ab1c97" providerId="ADAL" clId="{EF3D653D-C5C5-41D6-A03B-13BC607D52EB}" dt="2022-07-11T21:00:20.761" v="17" actId="1076"/>
          <ac:picMkLst>
            <pc:docMk/>
            <pc:sldMk cId="0" sldId="260"/>
            <ac:picMk id="16" creationId="{7C87B17B-6A78-850B-F2C5-47C714603327}"/>
          </ac:picMkLst>
        </pc:picChg>
        <pc:picChg chg="del mod">
          <ac:chgData name="Francisco Garate" userId="7addaefc-82d3-43f7-bb89-9b0c10ab1c97" providerId="ADAL" clId="{EF3D653D-C5C5-41D6-A03B-13BC607D52EB}" dt="2022-07-11T20:59:57.480" v="14" actId="478"/>
          <ac:picMkLst>
            <pc:docMk/>
            <pc:sldMk cId="0" sldId="260"/>
            <ac:picMk id="91" creationId="{00000000-0000-0000-0000-000000000000}"/>
          </ac:picMkLst>
        </pc:picChg>
        <pc:picChg chg="del">
          <ac:chgData name="Francisco Garate" userId="7addaefc-82d3-43f7-bb89-9b0c10ab1c97" providerId="ADAL" clId="{EF3D653D-C5C5-41D6-A03B-13BC607D52EB}" dt="2022-07-11T20:59:39.926" v="5" actId="478"/>
          <ac:picMkLst>
            <pc:docMk/>
            <pc:sldMk cId="0" sldId="260"/>
            <ac:picMk id="92" creationId="{00000000-0000-0000-0000-000000000000}"/>
          </ac:picMkLst>
        </pc:picChg>
        <pc:picChg chg="mod">
          <ac:chgData name="Francisco Garate" userId="7addaefc-82d3-43f7-bb89-9b0c10ab1c97" providerId="ADAL" clId="{EF3D653D-C5C5-41D6-A03B-13BC607D52EB}" dt="2022-07-11T20:58:42.920" v="2" actId="1076"/>
          <ac:picMkLst>
            <pc:docMk/>
            <pc:sldMk cId="0" sldId="260"/>
            <ac:picMk id="93" creationId="{00000000-0000-0000-0000-000000000000}"/>
          </ac:picMkLst>
        </pc:picChg>
        <pc:picChg chg="mod">
          <ac:chgData name="Francisco Garate" userId="7addaefc-82d3-43f7-bb89-9b0c10ab1c97" providerId="ADAL" clId="{EF3D653D-C5C5-41D6-A03B-13BC607D52EB}" dt="2022-07-11T20:59:55.536" v="12" actId="1076"/>
          <ac:picMkLst>
            <pc:docMk/>
            <pc:sldMk cId="0" sldId="260"/>
            <ac:picMk id="94" creationId="{00000000-0000-0000-0000-000000000000}"/>
          </ac:picMkLst>
        </pc:picChg>
        <pc:picChg chg="mod">
          <ac:chgData name="Francisco Garate" userId="7addaefc-82d3-43f7-bb89-9b0c10ab1c97" providerId="ADAL" clId="{EF3D653D-C5C5-41D6-A03B-13BC607D52EB}" dt="2022-07-11T20:58:44.942" v="3" actId="1076"/>
          <ac:picMkLst>
            <pc:docMk/>
            <pc:sldMk cId="0" sldId="260"/>
            <ac:picMk id="9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4cd318e2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4cd318e2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4cd318e2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4cd318e2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4cd318e21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4cd318e21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9ECBBE58-A15A-EC1B-7884-C67E18F30D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3687" y="3326446"/>
            <a:ext cx="1720313" cy="181705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437D392-8626-4048-CCFF-74E8543636D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96469" y="1222094"/>
            <a:ext cx="3513353" cy="21043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EDCA4A6-2889-FD53-E8D8-E879AC33D4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461" y="4432716"/>
            <a:ext cx="1186700" cy="7107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46F2292-3C1D-093B-8476-52ECBABAB6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246" y="4432716"/>
            <a:ext cx="1186700" cy="710784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DE34C902-6DBA-3A99-33CD-224D7A779FE0}"/>
              </a:ext>
            </a:extLst>
          </p:cNvPr>
          <p:cNvGrpSpPr/>
          <p:nvPr userDrawn="1"/>
        </p:nvGrpSpPr>
        <p:grpSpPr>
          <a:xfrm>
            <a:off x="0" y="0"/>
            <a:ext cx="401444" cy="5150934"/>
            <a:chOff x="0" y="-7434"/>
            <a:chExt cx="401444" cy="5150934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5593CAB3-3E36-1EA8-0D75-8AA8547EBB20}"/>
                </a:ext>
              </a:extLst>
            </p:cNvPr>
            <p:cNvSpPr/>
            <p:nvPr userDrawn="1"/>
          </p:nvSpPr>
          <p:spPr>
            <a:xfrm>
              <a:off x="0" y="-7434"/>
              <a:ext cx="96644" cy="5143500"/>
            </a:xfrm>
            <a:prstGeom prst="rect">
              <a:avLst/>
            </a:prstGeom>
            <a:solidFill>
              <a:srgbClr val="FFB9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6F6EE867-63DB-F22F-06E7-5ED3CF15529B}"/>
                </a:ext>
              </a:extLst>
            </p:cNvPr>
            <p:cNvSpPr/>
            <p:nvPr userDrawn="1"/>
          </p:nvSpPr>
          <p:spPr>
            <a:xfrm>
              <a:off x="96644" y="-7434"/>
              <a:ext cx="104078" cy="5150934"/>
            </a:xfrm>
            <a:prstGeom prst="rect">
              <a:avLst/>
            </a:prstGeom>
            <a:solidFill>
              <a:srgbClr val="C100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7A38E9C-BA50-A1F1-D7A8-179054903418}"/>
                </a:ext>
              </a:extLst>
            </p:cNvPr>
            <p:cNvSpPr/>
            <p:nvPr userDrawn="1"/>
          </p:nvSpPr>
          <p:spPr>
            <a:xfrm>
              <a:off x="193288" y="-7434"/>
              <a:ext cx="104078" cy="5150934"/>
            </a:xfrm>
            <a:prstGeom prst="rect">
              <a:avLst/>
            </a:prstGeom>
            <a:solidFill>
              <a:srgbClr val="009A9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8130D1F6-E644-7892-30C1-2954A071F5B2}"/>
                </a:ext>
              </a:extLst>
            </p:cNvPr>
            <p:cNvSpPr/>
            <p:nvPr userDrawn="1"/>
          </p:nvSpPr>
          <p:spPr>
            <a:xfrm>
              <a:off x="297366" y="-7434"/>
              <a:ext cx="104078" cy="5150934"/>
            </a:xfrm>
            <a:prstGeom prst="rect">
              <a:avLst/>
            </a:prstGeom>
            <a:solidFill>
              <a:srgbClr val="FF75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userDrawn="1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8706E95C-384B-9E38-CA2D-2E61A95EB132}"/>
              </a:ext>
            </a:extLst>
          </p:cNvPr>
          <p:cNvGrpSpPr/>
          <p:nvPr userDrawn="1"/>
        </p:nvGrpSpPr>
        <p:grpSpPr>
          <a:xfrm rot="16200000">
            <a:off x="4371278" y="368004"/>
            <a:ext cx="401444" cy="9144000"/>
            <a:chOff x="0" y="-7434"/>
            <a:chExt cx="401444" cy="5150934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762A9830-DA8A-643E-DBB2-5DA3EBA70389}"/>
                </a:ext>
              </a:extLst>
            </p:cNvPr>
            <p:cNvSpPr/>
            <p:nvPr userDrawn="1"/>
          </p:nvSpPr>
          <p:spPr>
            <a:xfrm>
              <a:off x="0" y="-7434"/>
              <a:ext cx="96644" cy="5143500"/>
            </a:xfrm>
            <a:prstGeom prst="rect">
              <a:avLst/>
            </a:prstGeom>
            <a:solidFill>
              <a:srgbClr val="FFB9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29B3A12C-2298-730B-0B94-D9AC1A1D8DEB}"/>
                </a:ext>
              </a:extLst>
            </p:cNvPr>
            <p:cNvSpPr/>
            <p:nvPr userDrawn="1"/>
          </p:nvSpPr>
          <p:spPr>
            <a:xfrm>
              <a:off x="96644" y="-7434"/>
              <a:ext cx="104078" cy="5150934"/>
            </a:xfrm>
            <a:prstGeom prst="rect">
              <a:avLst/>
            </a:prstGeom>
            <a:solidFill>
              <a:srgbClr val="C100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6F75AEFB-82EC-B922-F04B-9A5E8A30F359}"/>
                </a:ext>
              </a:extLst>
            </p:cNvPr>
            <p:cNvSpPr/>
            <p:nvPr userDrawn="1"/>
          </p:nvSpPr>
          <p:spPr>
            <a:xfrm>
              <a:off x="193288" y="-7434"/>
              <a:ext cx="104078" cy="5150934"/>
            </a:xfrm>
            <a:prstGeom prst="rect">
              <a:avLst/>
            </a:prstGeom>
            <a:solidFill>
              <a:srgbClr val="009A9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20BA097-CD3E-57BE-CE99-BB0FC9C36AB0}"/>
                </a:ext>
              </a:extLst>
            </p:cNvPr>
            <p:cNvSpPr/>
            <p:nvPr userDrawn="1"/>
          </p:nvSpPr>
          <p:spPr>
            <a:xfrm>
              <a:off x="297366" y="-7434"/>
              <a:ext cx="104078" cy="5150934"/>
            </a:xfrm>
            <a:prstGeom prst="rect">
              <a:avLst/>
            </a:prstGeom>
            <a:solidFill>
              <a:srgbClr val="FF75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37618360-E587-37AC-F9F6-C825723A76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1017" y="115473"/>
            <a:ext cx="1186700" cy="7107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ctr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200" b="1" i="0" u="none" strike="noStrike" cap="none">
          <a:solidFill>
            <a:srgbClr val="000000"/>
          </a:solidFill>
          <a:latin typeface=""/>
          <a:ea typeface="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C5159E1-623C-2967-15EF-B1C29FBBFE2E}"/>
              </a:ext>
            </a:extLst>
          </p:cNvPr>
          <p:cNvSpPr txBox="1"/>
          <p:nvPr/>
        </p:nvSpPr>
        <p:spPr>
          <a:xfrm>
            <a:off x="352480" y="1662676"/>
            <a:ext cx="4432516" cy="156966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" sz="3200" b="1" dirty="0" err="1">
                <a:solidFill>
                  <a:srgbClr val="009A9D"/>
                </a:solidFill>
              </a:rPr>
              <a:t>Incluya</a:t>
            </a:r>
            <a:r>
              <a:rPr lang="en" sz="3200" b="1" dirty="0">
                <a:solidFill>
                  <a:srgbClr val="009A9D"/>
                </a:solidFill>
              </a:rPr>
              <a:t> </a:t>
            </a:r>
            <a:r>
              <a:rPr lang="en" sz="3200" b="1" dirty="0" err="1">
                <a:solidFill>
                  <a:srgbClr val="009A9D"/>
                </a:solidFill>
              </a:rPr>
              <a:t>aquí</a:t>
            </a:r>
            <a:r>
              <a:rPr lang="en" sz="3200" b="1" dirty="0">
                <a:solidFill>
                  <a:srgbClr val="009A9D"/>
                </a:solidFill>
              </a:rPr>
              <a:t> </a:t>
            </a:r>
            <a:r>
              <a:rPr lang="en" sz="3200" b="1" dirty="0" err="1">
                <a:solidFill>
                  <a:srgbClr val="009A9D"/>
                </a:solidFill>
              </a:rPr>
              <a:t>el</a:t>
            </a:r>
            <a:r>
              <a:rPr lang="en" sz="3200" b="1" dirty="0">
                <a:solidFill>
                  <a:srgbClr val="009A9D"/>
                </a:solidFill>
              </a:rPr>
              <a:t> </a:t>
            </a:r>
            <a:r>
              <a:rPr lang="en" sz="3200" b="1" dirty="0" err="1">
                <a:solidFill>
                  <a:srgbClr val="009A9D"/>
                </a:solidFill>
              </a:rPr>
              <a:t>título</a:t>
            </a:r>
            <a:r>
              <a:rPr lang="en" sz="3200" b="1" dirty="0">
                <a:solidFill>
                  <a:srgbClr val="009A9D"/>
                </a:solidFill>
              </a:rPr>
              <a:t> de </a:t>
            </a:r>
            <a:r>
              <a:rPr lang="en" sz="3200" b="1" dirty="0" err="1">
                <a:solidFill>
                  <a:srgbClr val="009A9D"/>
                </a:solidFill>
              </a:rPr>
              <a:t>su</a:t>
            </a:r>
            <a:r>
              <a:rPr lang="en" sz="3200" b="1" dirty="0">
                <a:solidFill>
                  <a:srgbClr val="009A9D"/>
                </a:solidFill>
              </a:rPr>
              <a:t> </a:t>
            </a:r>
            <a:r>
              <a:rPr lang="en" sz="3200" b="1" dirty="0" err="1">
                <a:solidFill>
                  <a:srgbClr val="009A9D"/>
                </a:solidFill>
              </a:rPr>
              <a:t>ponencia</a:t>
            </a:r>
            <a:r>
              <a:rPr lang="en" sz="3200" b="1" dirty="0">
                <a:solidFill>
                  <a:srgbClr val="009A9D"/>
                </a:solidFill>
              </a:rPr>
              <a:t>, </a:t>
            </a:r>
            <a:r>
              <a:rPr lang="en" sz="3200" b="1" dirty="0" err="1">
                <a:solidFill>
                  <a:srgbClr val="009A9D"/>
                </a:solidFill>
              </a:rPr>
              <a:t>presentación</a:t>
            </a:r>
            <a:r>
              <a:rPr lang="en" sz="3200" b="1" dirty="0">
                <a:solidFill>
                  <a:srgbClr val="009A9D"/>
                </a:solidFill>
              </a:rPr>
              <a:t> o taller.</a:t>
            </a:r>
            <a:endParaRPr lang="es-DO" sz="3200" dirty="0">
              <a:solidFill>
                <a:srgbClr val="009A9D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338D071-9957-EBD2-A4E6-64724913F39C}"/>
              </a:ext>
            </a:extLst>
          </p:cNvPr>
          <p:cNvSpPr txBox="1"/>
          <p:nvPr/>
        </p:nvSpPr>
        <p:spPr>
          <a:xfrm>
            <a:off x="352480" y="3504719"/>
            <a:ext cx="4432516" cy="461665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" sz="2400" b="0" dirty="0" err="1">
                <a:solidFill>
                  <a:schemeClr val="tx1"/>
                </a:solidFill>
                <a:latin typeface=""/>
              </a:rPr>
              <a:t>Incluya</a:t>
            </a:r>
            <a:r>
              <a:rPr lang="en" sz="2400" b="0" dirty="0">
                <a:solidFill>
                  <a:schemeClr val="tx1"/>
                </a:solidFill>
                <a:latin typeface=""/>
              </a:rPr>
              <a:t> </a:t>
            </a:r>
            <a:r>
              <a:rPr lang="en" sz="2400" b="0" dirty="0" err="1">
                <a:solidFill>
                  <a:schemeClr val="tx1"/>
                </a:solidFill>
                <a:latin typeface=""/>
              </a:rPr>
              <a:t>su</a:t>
            </a:r>
            <a:r>
              <a:rPr lang="en" sz="2400" b="0" dirty="0">
                <a:solidFill>
                  <a:schemeClr val="tx1"/>
                </a:solidFill>
                <a:latin typeface=""/>
              </a:rPr>
              <a:t> </a:t>
            </a:r>
            <a:r>
              <a:rPr lang="en" sz="2400" b="0" dirty="0" err="1">
                <a:solidFill>
                  <a:schemeClr val="tx1"/>
                </a:solidFill>
                <a:latin typeface=""/>
              </a:rPr>
              <a:t>nombre</a:t>
            </a:r>
            <a:endParaRPr lang="es-DO" sz="2400" b="0" dirty="0">
              <a:solidFill>
                <a:schemeClr val="tx1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46068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Título</a:t>
            </a:r>
            <a:endParaRPr b="1"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4294967295"/>
          </p:nvPr>
        </p:nvSpPr>
        <p:spPr>
          <a:xfrm>
            <a:off x="854141" y="1727100"/>
            <a:ext cx="828985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 err="1"/>
              <a:t>Contenido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 idx="4294967295"/>
          </p:nvPr>
        </p:nvSpPr>
        <p:spPr>
          <a:xfrm>
            <a:off x="3117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err="1"/>
              <a:t>Título</a:t>
            </a:r>
            <a:endParaRPr b="1" dirty="0"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4294967295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 err="1"/>
              <a:t>Contenido</a:t>
            </a:r>
            <a:endParaRPr dirty="0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4294967295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 err="1"/>
              <a:t>Contenido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 idx="4294967295"/>
          </p:nvPr>
        </p:nvSpPr>
        <p:spPr>
          <a:xfrm>
            <a:off x="0" y="444500"/>
            <a:ext cx="8521700" cy="573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err="1"/>
              <a:t>Título</a:t>
            </a:r>
            <a:endParaRPr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oogle Shape;89;p17">
            <a:extLst>
              <a:ext uri="{FF2B5EF4-FFF2-40B4-BE49-F238E27FC236}">
                <a16:creationId xmlns:a16="http://schemas.microsoft.com/office/drawing/2014/main" id="{2B9C00AB-F4BD-35CC-60F9-90A9C708AC7A}"/>
              </a:ext>
            </a:extLst>
          </p:cNvPr>
          <p:cNvCxnSpPr>
            <a:cxnSpLocks/>
          </p:cNvCxnSpPr>
          <p:nvPr/>
        </p:nvCxnSpPr>
        <p:spPr>
          <a:xfrm>
            <a:off x="552775" y="2679758"/>
            <a:ext cx="3626603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Google Shape;90;p17">
            <a:extLst>
              <a:ext uri="{FF2B5EF4-FFF2-40B4-BE49-F238E27FC236}">
                <a16:creationId xmlns:a16="http://schemas.microsoft.com/office/drawing/2014/main" id="{A4187324-1A10-5793-4778-7D2B5725980C}"/>
              </a:ext>
            </a:extLst>
          </p:cNvPr>
          <p:cNvSpPr txBox="1">
            <a:spLocks/>
          </p:cNvSpPr>
          <p:nvPr/>
        </p:nvSpPr>
        <p:spPr>
          <a:xfrm>
            <a:off x="552775" y="2911157"/>
            <a:ext cx="3999900" cy="9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1200"/>
              </a:spcAft>
            </a:pPr>
            <a:r>
              <a:rPr lang="es-DO" dirty="0"/>
              <a:t>Incluir aquí datos de contacto en caso de que deseen compartir con los asistentes.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BF2D594-3E17-70A9-C737-F256B3022155}"/>
              </a:ext>
            </a:extLst>
          </p:cNvPr>
          <p:cNvSpPr txBox="1"/>
          <p:nvPr/>
        </p:nvSpPr>
        <p:spPr>
          <a:xfrm>
            <a:off x="552775" y="1474684"/>
            <a:ext cx="3626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4400" b="1" dirty="0">
                <a:solidFill>
                  <a:srgbClr val="009A9D"/>
                </a:solidFill>
              </a:rPr>
              <a:t>Gracias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C6444E9-F92F-1185-A9B3-7FB64723E7FC}"/>
              </a:ext>
            </a:extLst>
          </p:cNvPr>
          <p:cNvSpPr txBox="1"/>
          <p:nvPr/>
        </p:nvSpPr>
        <p:spPr>
          <a:xfrm>
            <a:off x="5406887" y="450043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D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04F2EC7-0F93-BE1B-4808-4C286BE15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798" y="1974641"/>
            <a:ext cx="1726926" cy="67907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6D1C7C55-1E64-4308-139D-45C9F9D89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523" y="115410"/>
            <a:ext cx="3410195" cy="2042565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3DD4947-49DD-450D-3646-D330C7A21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3805" y="1604716"/>
            <a:ext cx="2460029" cy="147345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DF06DFD8-BF15-4CAF-B4DD-210D79326D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1530" y="3493165"/>
            <a:ext cx="1562469" cy="165033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985BF90-83B2-0AD0-DAC0-E26630584D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4692" y="2733295"/>
            <a:ext cx="3862329" cy="128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3955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37</Words>
  <Application>Microsoft Macintosh PowerPoint</Application>
  <PresentationFormat>Presentación en pantalla (16:9)</PresentationFormat>
  <Paragraphs>10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Presentación de PowerPoint</vt:lpstr>
      <vt:lpstr>Título</vt:lpstr>
      <vt:lpstr>Título</vt:lpstr>
      <vt:lpstr>Título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Incluya aquí el título de su conferencia, presentación o taller.</dc:title>
  <dc:creator>Diana Ivette Soria Jaquez</dc:creator>
  <cp:lastModifiedBy>Administrador</cp:lastModifiedBy>
  <cp:revision>9</cp:revision>
  <dcterms:modified xsi:type="dcterms:W3CDTF">2025-08-25T20:56:26Z</dcterms:modified>
</cp:coreProperties>
</file>