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300"/>
    <a:srgbClr val="4A8F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7F6B3F-69DE-4AC3-B319-58FA583CA09C}" v="3" dt="2022-07-11T21:07:44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17" d="100"/>
          <a:sy n="17" d="100"/>
        </p:scale>
        <p:origin x="3688" y="520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Garate" userId="7addaefc-82d3-43f7-bb89-9b0c10ab1c97" providerId="ADAL" clId="{C47F6B3F-69DE-4AC3-B319-58FA583CA09C}"/>
    <pc:docChg chg="custSel modSld">
      <pc:chgData name="Francisco Garate" userId="7addaefc-82d3-43f7-bb89-9b0c10ab1c97" providerId="ADAL" clId="{C47F6B3F-69DE-4AC3-B319-58FA583CA09C}" dt="2022-07-11T21:08:05.910" v="74" actId="1037"/>
      <pc:docMkLst>
        <pc:docMk/>
      </pc:docMkLst>
      <pc:sldChg chg="addSp delSp modSp mod">
        <pc:chgData name="Francisco Garate" userId="7addaefc-82d3-43f7-bb89-9b0c10ab1c97" providerId="ADAL" clId="{C47F6B3F-69DE-4AC3-B319-58FA583CA09C}" dt="2022-07-11T21:08:00.943" v="71" actId="1037"/>
        <pc:sldMkLst>
          <pc:docMk/>
          <pc:sldMk cId="0" sldId="256"/>
        </pc:sldMkLst>
        <pc:spChg chg="mod">
          <ac:chgData name="Francisco Garate" userId="7addaefc-82d3-43f7-bb89-9b0c10ab1c97" providerId="ADAL" clId="{C47F6B3F-69DE-4AC3-B319-58FA583CA09C}" dt="2022-07-11T21:06:28.875" v="29" actId="1076"/>
          <ac:spMkLst>
            <pc:docMk/>
            <pc:sldMk cId="0" sldId="256"/>
            <ac:spMk id="55" creationId="{00000000-0000-0000-0000-000000000000}"/>
          </ac:spMkLst>
        </pc:spChg>
        <pc:spChg chg="mod">
          <ac:chgData name="Francisco Garate" userId="7addaefc-82d3-43f7-bb89-9b0c10ab1c97" providerId="ADAL" clId="{C47F6B3F-69DE-4AC3-B319-58FA583CA09C}" dt="2022-07-11T21:07:09.904" v="50" actId="1076"/>
          <ac:spMkLst>
            <pc:docMk/>
            <pc:sldMk cId="0" sldId="256"/>
            <ac:spMk id="56" creationId="{00000000-0000-0000-0000-000000000000}"/>
          </ac:spMkLst>
        </pc:spChg>
        <pc:picChg chg="add mod">
          <ac:chgData name="Francisco Garate" userId="7addaefc-82d3-43f7-bb89-9b0c10ab1c97" providerId="ADAL" clId="{C47F6B3F-69DE-4AC3-B319-58FA583CA09C}" dt="2022-07-11T21:07:16.001" v="57" actId="1038"/>
          <ac:picMkLst>
            <pc:docMk/>
            <pc:sldMk cId="0" sldId="256"/>
            <ac:picMk id="24" creationId="{AF7171BD-3A61-E8A5-CDB5-691FD71370C7}"/>
          </ac:picMkLst>
        </pc:picChg>
        <pc:picChg chg="add mod">
          <ac:chgData name="Francisco Garate" userId="7addaefc-82d3-43f7-bb89-9b0c10ab1c97" providerId="ADAL" clId="{C47F6B3F-69DE-4AC3-B319-58FA583CA09C}" dt="2022-07-11T21:08:00.943" v="71" actId="1037"/>
          <ac:picMkLst>
            <pc:docMk/>
            <pc:sldMk cId="0" sldId="256"/>
            <ac:picMk id="25" creationId="{A2B92884-EBD2-5335-DCC8-BB2493346EE7}"/>
          </ac:picMkLst>
        </pc:picChg>
        <pc:picChg chg="add mod">
          <ac:chgData name="Francisco Garate" userId="7addaefc-82d3-43f7-bb89-9b0c10ab1c97" providerId="ADAL" clId="{C47F6B3F-69DE-4AC3-B319-58FA583CA09C}" dt="2022-07-11T21:07:55.480" v="68" actId="1036"/>
          <ac:picMkLst>
            <pc:docMk/>
            <pc:sldMk cId="0" sldId="256"/>
            <ac:picMk id="26" creationId="{8D89612E-D9A2-2FF0-DB73-231997CDD0C4}"/>
          </ac:picMkLst>
        </pc:picChg>
        <pc:picChg chg="del">
          <ac:chgData name="Francisco Garate" userId="7addaefc-82d3-43f7-bb89-9b0c10ab1c97" providerId="ADAL" clId="{C47F6B3F-69DE-4AC3-B319-58FA583CA09C}" dt="2022-07-11T21:05:11.815" v="0" actId="478"/>
          <ac:picMkLst>
            <pc:docMk/>
            <pc:sldMk cId="0" sldId="256"/>
            <ac:picMk id="63" creationId="{00000000-0000-0000-0000-000000000000}"/>
          </ac:picMkLst>
        </pc:picChg>
        <pc:picChg chg="del mod">
          <ac:chgData name="Francisco Garate" userId="7addaefc-82d3-43f7-bb89-9b0c10ab1c97" providerId="ADAL" clId="{C47F6B3F-69DE-4AC3-B319-58FA583CA09C}" dt="2022-07-11T21:05:17.744" v="2" actId="478"/>
          <ac:picMkLst>
            <pc:docMk/>
            <pc:sldMk cId="0" sldId="256"/>
            <ac:picMk id="64" creationId="{00000000-0000-0000-0000-000000000000}"/>
          </ac:picMkLst>
        </pc:picChg>
      </pc:sldChg>
      <pc:sldChg chg="addSp delSp modSp mod">
        <pc:chgData name="Francisco Garate" userId="7addaefc-82d3-43f7-bb89-9b0c10ab1c97" providerId="ADAL" clId="{C47F6B3F-69DE-4AC3-B319-58FA583CA09C}" dt="2022-07-11T21:08:05.910" v="74" actId="1037"/>
        <pc:sldMkLst>
          <pc:docMk/>
          <pc:sldMk cId="0" sldId="257"/>
        </pc:sldMkLst>
        <pc:spChg chg="add mod">
          <ac:chgData name="Francisco Garate" userId="7addaefc-82d3-43f7-bb89-9b0c10ab1c97" providerId="ADAL" clId="{C47F6B3F-69DE-4AC3-B319-58FA583CA09C}" dt="2022-07-11T21:07:44.478" v="63"/>
          <ac:spMkLst>
            <pc:docMk/>
            <pc:sldMk cId="0" sldId="257"/>
            <ac:spMk id="24" creationId="{D9C9EB1B-6E6E-0BA9-4548-D71CC1190554}"/>
          </ac:spMkLst>
        </pc:spChg>
        <pc:spChg chg="del mod">
          <ac:chgData name="Francisco Garate" userId="7addaefc-82d3-43f7-bb89-9b0c10ab1c97" providerId="ADAL" clId="{C47F6B3F-69DE-4AC3-B319-58FA583CA09C}" dt="2022-07-11T21:07:32.864" v="61" actId="478"/>
          <ac:spMkLst>
            <pc:docMk/>
            <pc:sldMk cId="0" sldId="257"/>
            <ac:spMk id="85" creationId="{00000000-0000-0000-0000-000000000000}"/>
          </ac:spMkLst>
        </pc:spChg>
        <pc:picChg chg="add mod">
          <ac:chgData name="Francisco Garate" userId="7addaefc-82d3-43f7-bb89-9b0c10ab1c97" providerId="ADAL" clId="{C47F6B3F-69DE-4AC3-B319-58FA583CA09C}" dt="2022-07-11T21:07:44.478" v="63"/>
          <ac:picMkLst>
            <pc:docMk/>
            <pc:sldMk cId="0" sldId="257"/>
            <ac:picMk id="25" creationId="{002D93DD-9C4E-37F6-D076-98C9D2A72F3A}"/>
          </ac:picMkLst>
        </pc:picChg>
        <pc:picChg chg="add mod">
          <ac:chgData name="Francisco Garate" userId="7addaefc-82d3-43f7-bb89-9b0c10ab1c97" providerId="ADAL" clId="{C47F6B3F-69DE-4AC3-B319-58FA583CA09C}" dt="2022-07-11T21:08:05.910" v="74" actId="1037"/>
          <ac:picMkLst>
            <pc:docMk/>
            <pc:sldMk cId="0" sldId="257"/>
            <ac:picMk id="26" creationId="{37970CD6-2994-6BCC-87E4-7D6B336CB26D}"/>
          </ac:picMkLst>
        </pc:picChg>
        <pc:picChg chg="add mod">
          <ac:chgData name="Francisco Garate" userId="7addaefc-82d3-43f7-bb89-9b0c10ab1c97" providerId="ADAL" clId="{C47F6B3F-69DE-4AC3-B319-58FA583CA09C}" dt="2022-07-11T21:07:50.022" v="66" actId="1036"/>
          <ac:picMkLst>
            <pc:docMk/>
            <pc:sldMk cId="0" sldId="257"/>
            <ac:picMk id="43" creationId="{D30098B8-BF4E-9F2C-9A16-A382474BBEDB}"/>
          </ac:picMkLst>
        </pc:picChg>
        <pc:picChg chg="del">
          <ac:chgData name="Francisco Garate" userId="7addaefc-82d3-43f7-bb89-9b0c10ab1c97" providerId="ADAL" clId="{C47F6B3F-69DE-4AC3-B319-58FA583CA09C}" dt="2022-07-11T21:07:34.778" v="62" actId="478"/>
          <ac:picMkLst>
            <pc:docMk/>
            <pc:sldMk cId="0" sldId="257"/>
            <ac:picMk id="92" creationId="{00000000-0000-0000-0000-000000000000}"/>
          </ac:picMkLst>
        </pc:picChg>
        <pc:picChg chg="del">
          <ac:chgData name="Francisco Garate" userId="7addaefc-82d3-43f7-bb89-9b0c10ab1c97" providerId="ADAL" clId="{C47F6B3F-69DE-4AC3-B319-58FA583CA09C}" dt="2022-07-11T21:07:30.587" v="59" actId="478"/>
          <ac:picMkLst>
            <pc:docMk/>
            <pc:sldMk cId="0" sldId="257"/>
            <ac:picMk id="93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6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ef584da232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ef584da232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104453" y="6253741"/>
            <a:ext cx="30191148" cy="1724057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4566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4566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4566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4566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4566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4566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4566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4566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4566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104424" y="23804024"/>
            <a:ext cx="30191148" cy="66572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3228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3228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3228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3228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3228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3228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3228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3228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3228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30019858" y="39166703"/>
            <a:ext cx="1944524" cy="33052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104424" y="9290424"/>
            <a:ext cx="30191148" cy="1649221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56692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56692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56692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56692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56692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56692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56692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56692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56692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104424" y="26475774"/>
            <a:ext cx="30191148" cy="109248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2159950" lvl="0" indent="-1619962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4319900" lvl="1" indent="-1499965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6479850" lvl="2" indent="-1499965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8639800" lvl="3" indent="-1499965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0799750" lvl="4" indent="-1499965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2959700" lvl="5" indent="-1499965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5119650" lvl="6" indent="-1499965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7279600" lvl="7" indent="-1499965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9439550" lvl="8" indent="-1499965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30019858" y="39166703"/>
            <a:ext cx="1944524" cy="33052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30019858" y="39166703"/>
            <a:ext cx="1944524" cy="33052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104424" y="18065147"/>
            <a:ext cx="30191148" cy="706971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7007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7007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7007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7007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7007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7007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7007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7007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7007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30019858" y="39166703"/>
            <a:ext cx="1944524" cy="33052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04424" y="3737800"/>
            <a:ext cx="30191148" cy="48118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104424" y="9679721"/>
            <a:ext cx="30191148" cy="28694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2159950" lvl="0" indent="-161996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4319900" lvl="1" indent="-1499965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6479850" lvl="2" indent="-149996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8639800" lvl="3" indent="-1499965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0799750" lvl="4" indent="-1499965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2959700" lvl="5" indent="-149996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5119650" lvl="6" indent="-1499965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7279600" lvl="7" indent="-1499965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9439550" lvl="8" indent="-149996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30019858" y="39166703"/>
            <a:ext cx="1944524" cy="33052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104424" y="3737800"/>
            <a:ext cx="30191148" cy="48118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104424" y="9679721"/>
            <a:ext cx="14172917" cy="28694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2159950" lvl="0" indent="-1499965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6614"/>
            </a:lvl1pPr>
            <a:lvl2pPr marL="4319900" lvl="1" indent="-1439967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5669"/>
            </a:lvl2pPr>
            <a:lvl3pPr marL="6479850" lvl="2" indent="-1439967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5669"/>
            </a:lvl3pPr>
            <a:lvl4pPr marL="8639800" lvl="3" indent="-1439967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5669"/>
            </a:lvl4pPr>
            <a:lvl5pPr marL="10799750" lvl="4" indent="-1439967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5669"/>
            </a:lvl5pPr>
            <a:lvl6pPr marL="12959700" lvl="5" indent="-1439967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5669"/>
            </a:lvl6pPr>
            <a:lvl7pPr marL="15119650" lvl="6" indent="-1439967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5669"/>
            </a:lvl7pPr>
            <a:lvl8pPr marL="17279600" lvl="7" indent="-1439967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5669"/>
            </a:lvl8pPr>
            <a:lvl9pPr marL="19439550" lvl="8" indent="-1439967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5669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7122301" y="9679721"/>
            <a:ext cx="14172917" cy="28694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2159950" lvl="0" indent="-1499965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6614"/>
            </a:lvl1pPr>
            <a:lvl2pPr marL="4319900" lvl="1" indent="-1439967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5669"/>
            </a:lvl2pPr>
            <a:lvl3pPr marL="6479850" lvl="2" indent="-1439967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5669"/>
            </a:lvl3pPr>
            <a:lvl4pPr marL="8639800" lvl="3" indent="-1439967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5669"/>
            </a:lvl4pPr>
            <a:lvl5pPr marL="10799750" lvl="4" indent="-1439967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5669"/>
            </a:lvl5pPr>
            <a:lvl6pPr marL="12959700" lvl="5" indent="-1439967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5669"/>
            </a:lvl6pPr>
            <a:lvl7pPr marL="15119650" lvl="6" indent="-1439967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5669"/>
            </a:lvl7pPr>
            <a:lvl8pPr marL="17279600" lvl="7" indent="-1439967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5669"/>
            </a:lvl8pPr>
            <a:lvl9pPr marL="19439550" lvl="8" indent="-1439967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5669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30019858" y="39166703"/>
            <a:ext cx="1944524" cy="33052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104424" y="3737800"/>
            <a:ext cx="30191148" cy="48118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30019858" y="39166703"/>
            <a:ext cx="1944524" cy="33052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104424" y="4666524"/>
            <a:ext cx="9949388" cy="634828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1338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1338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1338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1338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1338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1338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1338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1338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104424" y="11671353"/>
            <a:ext cx="9949388" cy="267041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2159950" lvl="0" indent="-1439967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5669"/>
            </a:lvl1pPr>
            <a:lvl2pPr marL="4319900" lvl="1" indent="-1439967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5669"/>
            </a:lvl2pPr>
            <a:lvl3pPr marL="6479850" lvl="2" indent="-1439967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5669"/>
            </a:lvl3pPr>
            <a:lvl4pPr marL="8639800" lvl="3" indent="-1439967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5669"/>
            </a:lvl4pPr>
            <a:lvl5pPr marL="10799750" lvl="4" indent="-1439967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5669"/>
            </a:lvl5pPr>
            <a:lvl6pPr marL="12959700" lvl="5" indent="-1439967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5669"/>
            </a:lvl6pPr>
            <a:lvl7pPr marL="15119650" lvl="6" indent="-1439967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5669"/>
            </a:lvl7pPr>
            <a:lvl8pPr marL="17279600" lvl="7" indent="-1439967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5669"/>
            </a:lvl8pPr>
            <a:lvl9pPr marL="19439550" lvl="8" indent="-1439967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5669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30019858" y="39166703"/>
            <a:ext cx="1944524" cy="33052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737070" y="3780845"/>
            <a:ext cx="22563284" cy="3436066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22677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22677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22677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22677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22677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22677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22677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22677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22677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30019858" y="39166703"/>
            <a:ext cx="1944524" cy="33052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199644" y="-1049"/>
            <a:ext cx="16199644" cy="4320063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31920" tIns="431920" rIns="431920" bIns="43192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247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940727" y="10357528"/>
            <a:ext cx="14333071" cy="1244994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9842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9842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9842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9842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9842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9842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9842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9842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9842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940727" y="23543233"/>
            <a:ext cx="14333071" cy="103735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992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992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992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992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992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992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992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992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992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7501781" y="6081558"/>
            <a:ext cx="13596079" cy="310355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2159950" lvl="0" indent="-161996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4319900" lvl="1" indent="-1499965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6479850" lvl="2" indent="-149996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8639800" lvl="3" indent="-1499965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0799750" lvl="4" indent="-1499965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2959700" lvl="5" indent="-149996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5119650" lvl="6" indent="-1499965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7279600" lvl="7" indent="-1499965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9439550" lvl="8" indent="-149996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30019858" y="39166703"/>
            <a:ext cx="1944524" cy="33052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104424" y="35532912"/>
            <a:ext cx="21256541" cy="508117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2159950" lvl="0" indent="-10799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30019858" y="39166703"/>
            <a:ext cx="1944524" cy="33052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04424" y="3737800"/>
            <a:ext cx="30191148" cy="4811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04424" y="9679721"/>
            <a:ext cx="30191148" cy="2869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0019858" y="39166703"/>
            <a:ext cx="1944524" cy="3305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4724">
                <a:solidFill>
                  <a:schemeClr val="dk2"/>
                </a:solidFill>
              </a:defRPr>
            </a:lvl1pPr>
            <a:lvl2pPr lvl="1" algn="r">
              <a:buNone/>
              <a:defRPr sz="4724">
                <a:solidFill>
                  <a:schemeClr val="dk2"/>
                </a:solidFill>
              </a:defRPr>
            </a:lvl2pPr>
            <a:lvl3pPr lvl="2" algn="r">
              <a:buNone/>
              <a:defRPr sz="4724">
                <a:solidFill>
                  <a:schemeClr val="dk2"/>
                </a:solidFill>
              </a:defRPr>
            </a:lvl3pPr>
            <a:lvl4pPr lvl="3" algn="r">
              <a:buNone/>
              <a:defRPr sz="4724">
                <a:solidFill>
                  <a:schemeClr val="dk2"/>
                </a:solidFill>
              </a:defRPr>
            </a:lvl4pPr>
            <a:lvl5pPr lvl="4" algn="r">
              <a:buNone/>
              <a:defRPr sz="4724">
                <a:solidFill>
                  <a:schemeClr val="dk2"/>
                </a:solidFill>
              </a:defRPr>
            </a:lvl5pPr>
            <a:lvl6pPr lvl="5" algn="r">
              <a:buNone/>
              <a:defRPr sz="4724">
                <a:solidFill>
                  <a:schemeClr val="dk2"/>
                </a:solidFill>
              </a:defRPr>
            </a:lvl6pPr>
            <a:lvl7pPr lvl="6" algn="r">
              <a:buNone/>
              <a:defRPr sz="4724">
                <a:solidFill>
                  <a:schemeClr val="dk2"/>
                </a:solidFill>
              </a:defRPr>
            </a:lvl7pPr>
            <a:lvl8pPr lvl="7" algn="r">
              <a:buNone/>
              <a:defRPr sz="4724">
                <a:solidFill>
                  <a:schemeClr val="dk2"/>
                </a:solidFill>
              </a:defRPr>
            </a:lvl8pPr>
            <a:lvl9pPr lvl="8" algn="r">
              <a:buNone/>
              <a:defRPr sz="4724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661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1609571" y="2088271"/>
            <a:ext cx="28965190" cy="547074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A8F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31920" tIns="431920" rIns="431920" bIns="431920" anchor="ctr" anchorCtr="0">
            <a:noAutofit/>
          </a:bodyPr>
          <a:lstStyle/>
          <a:p>
            <a:endParaRPr sz="31247"/>
          </a:p>
        </p:txBody>
      </p:sp>
      <p:sp>
        <p:nvSpPr>
          <p:cNvPr id="56" name="Google Shape;56;p13"/>
          <p:cNvSpPr txBox="1"/>
          <p:nvPr/>
        </p:nvSpPr>
        <p:spPr>
          <a:xfrm>
            <a:off x="5508540" y="3078878"/>
            <a:ext cx="21931171" cy="348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920" tIns="431920" rIns="431920" bIns="431920" anchor="t" anchorCtr="0">
            <a:spAutoFit/>
          </a:bodyPr>
          <a:lstStyle/>
          <a:p>
            <a:pPr algn="ctr"/>
            <a:r>
              <a:rPr lang="es" sz="5669" b="1" dirty="0"/>
              <a:t>Título del trabajo</a:t>
            </a:r>
            <a:endParaRPr sz="5669" b="1" dirty="0"/>
          </a:p>
          <a:p>
            <a:pPr algn="ctr"/>
            <a:r>
              <a:rPr lang="es" sz="5669" i="1" dirty="0"/>
              <a:t>Nombre completo de los autores</a:t>
            </a:r>
            <a:endParaRPr sz="5669" i="1" dirty="0"/>
          </a:p>
          <a:p>
            <a:pPr algn="ctr"/>
            <a:r>
              <a:rPr lang="es" sz="5669" dirty="0"/>
              <a:t>Adscripción institucional de los autores</a:t>
            </a:r>
            <a:endParaRPr sz="5669" dirty="0"/>
          </a:p>
        </p:txBody>
      </p:sp>
      <p:sp>
        <p:nvSpPr>
          <p:cNvPr id="57" name="Google Shape;57;p13"/>
          <p:cNvSpPr/>
          <p:nvPr/>
        </p:nvSpPr>
        <p:spPr>
          <a:xfrm>
            <a:off x="1640870" y="8795441"/>
            <a:ext cx="14100635" cy="3290443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A8F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31920" tIns="431920" rIns="431920" bIns="431920" anchor="ctr" anchorCtr="0">
            <a:noAutofit/>
          </a:bodyPr>
          <a:lstStyle/>
          <a:p>
            <a:endParaRPr sz="31247"/>
          </a:p>
        </p:txBody>
      </p:sp>
      <p:grpSp>
        <p:nvGrpSpPr>
          <p:cNvPr id="4" name="Group 3"/>
          <p:cNvGrpSpPr/>
          <p:nvPr/>
        </p:nvGrpSpPr>
        <p:grpSpPr>
          <a:xfrm>
            <a:off x="1640870" y="8811625"/>
            <a:ext cx="14121049" cy="1672046"/>
            <a:chOff x="347325" y="1865000"/>
            <a:chExt cx="2989021" cy="386695"/>
          </a:xfrm>
        </p:grpSpPr>
        <p:sp>
          <p:nvSpPr>
            <p:cNvPr id="62" name="Google Shape;62;p13"/>
            <p:cNvSpPr/>
            <p:nvPr/>
          </p:nvSpPr>
          <p:spPr>
            <a:xfrm>
              <a:off x="347325" y="1865000"/>
              <a:ext cx="2984700" cy="354000"/>
            </a:xfrm>
            <a:prstGeom prst="rect">
              <a:avLst/>
            </a:prstGeom>
            <a:solidFill>
              <a:srgbClr val="CAA537"/>
            </a:solidFill>
            <a:ln>
              <a:noFill/>
            </a:ln>
          </p:spPr>
          <p:txBody>
            <a:bodyPr spcFirstLastPara="1" wrap="square" lIns="431920" tIns="431920" rIns="431920" bIns="431920" anchor="ctr" anchorCtr="0">
              <a:noAutofit/>
            </a:bodyPr>
            <a:lstStyle/>
            <a:p>
              <a:endParaRPr sz="31247"/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351646" y="1865000"/>
              <a:ext cx="2984700" cy="386695"/>
            </a:xfrm>
            <a:prstGeom prst="rect">
              <a:avLst/>
            </a:prstGeom>
            <a:solidFill>
              <a:srgbClr val="4A8F87"/>
            </a:solidFill>
            <a:ln>
              <a:noFill/>
            </a:ln>
          </p:spPr>
          <p:txBody>
            <a:bodyPr spcFirstLastPara="1" wrap="square" lIns="431920" tIns="431920" rIns="431920" bIns="431920" anchor="t" anchorCtr="0">
              <a:spAutoFit/>
            </a:bodyPr>
            <a:lstStyle/>
            <a:p>
              <a:pPr algn="ctr"/>
              <a:r>
                <a:rPr lang="es" sz="5197" b="1" dirty="0">
                  <a:solidFill>
                    <a:schemeClr val="lt1"/>
                  </a:solidFill>
                </a:rPr>
                <a:t>Problema de investigación</a:t>
              </a:r>
              <a:endParaRPr sz="5197" b="1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609572" y="20485439"/>
            <a:ext cx="14111520" cy="1682066"/>
            <a:chOff x="343004" y="4336012"/>
            <a:chExt cx="2984700" cy="574947"/>
          </a:xfrm>
        </p:grpSpPr>
        <p:sp>
          <p:nvSpPr>
            <p:cNvPr id="65" name="Google Shape;65;p13"/>
            <p:cNvSpPr/>
            <p:nvPr/>
          </p:nvSpPr>
          <p:spPr>
            <a:xfrm>
              <a:off x="343004" y="4336012"/>
              <a:ext cx="2984700" cy="523200"/>
            </a:xfrm>
            <a:prstGeom prst="rect">
              <a:avLst/>
            </a:prstGeom>
            <a:solidFill>
              <a:srgbClr val="CAA537"/>
            </a:solidFill>
            <a:ln>
              <a:noFill/>
            </a:ln>
          </p:spPr>
          <p:txBody>
            <a:bodyPr spcFirstLastPara="1" wrap="square" lIns="431920" tIns="431920" rIns="431920" bIns="431920" anchor="ctr" anchorCtr="0">
              <a:noAutofit/>
            </a:bodyPr>
            <a:lstStyle/>
            <a:p>
              <a:endParaRPr sz="31247"/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343004" y="4339437"/>
              <a:ext cx="2984700" cy="571522"/>
            </a:xfrm>
            <a:prstGeom prst="rect">
              <a:avLst/>
            </a:prstGeom>
            <a:solidFill>
              <a:srgbClr val="4A8F87"/>
            </a:solidFill>
            <a:ln>
              <a:noFill/>
            </a:ln>
          </p:spPr>
          <p:txBody>
            <a:bodyPr spcFirstLastPara="1" wrap="square" lIns="431920" tIns="431920" rIns="431920" bIns="431920" anchor="t" anchorCtr="0">
              <a:spAutoFit/>
            </a:bodyPr>
            <a:lstStyle/>
            <a:p>
              <a:pPr lvl="0" algn="ctr"/>
              <a:r>
                <a:rPr lang="es-ES" sz="5197" b="1" dirty="0">
                  <a:solidFill>
                    <a:schemeClr val="lt1"/>
                  </a:solidFill>
                </a:rPr>
                <a:t>Método de investigación y participantes</a:t>
              </a:r>
              <a:endParaRPr sz="5197" b="1" dirty="0">
                <a:solidFill>
                  <a:schemeClr val="lt1"/>
                </a:solidFill>
              </a:endParaRPr>
            </a:p>
          </p:txBody>
        </p:sp>
      </p:grpSp>
      <p:sp>
        <p:nvSpPr>
          <p:cNvPr id="27" name="Google Shape;57;p13"/>
          <p:cNvSpPr/>
          <p:nvPr/>
        </p:nvSpPr>
        <p:spPr>
          <a:xfrm>
            <a:off x="16474598" y="8795441"/>
            <a:ext cx="14100635" cy="3290443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4A8F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31920" tIns="431920" rIns="431920" bIns="431920" anchor="ctr" anchorCtr="0">
            <a:noAutofit/>
          </a:bodyPr>
          <a:lstStyle/>
          <a:p>
            <a:endParaRPr sz="31247"/>
          </a:p>
        </p:txBody>
      </p:sp>
      <p:grpSp>
        <p:nvGrpSpPr>
          <p:cNvPr id="6" name="Group 5"/>
          <p:cNvGrpSpPr/>
          <p:nvPr/>
        </p:nvGrpSpPr>
        <p:grpSpPr>
          <a:xfrm>
            <a:off x="16495012" y="8792157"/>
            <a:ext cx="14100635" cy="1672047"/>
            <a:chOff x="3487150" y="1861575"/>
            <a:chExt cx="2984700" cy="386695"/>
          </a:xfrm>
        </p:grpSpPr>
        <p:sp>
          <p:nvSpPr>
            <p:cNvPr id="68" name="Google Shape;68;p13"/>
            <p:cNvSpPr/>
            <p:nvPr/>
          </p:nvSpPr>
          <p:spPr>
            <a:xfrm>
              <a:off x="3487150" y="1861575"/>
              <a:ext cx="2984700" cy="354000"/>
            </a:xfrm>
            <a:prstGeom prst="rect">
              <a:avLst/>
            </a:prstGeom>
            <a:solidFill>
              <a:srgbClr val="4A8F87"/>
            </a:solidFill>
            <a:ln>
              <a:noFill/>
            </a:ln>
          </p:spPr>
          <p:txBody>
            <a:bodyPr spcFirstLastPara="1" wrap="square" lIns="431920" tIns="431920" rIns="431920" bIns="431920" anchor="ctr" anchorCtr="0">
              <a:noAutofit/>
            </a:bodyPr>
            <a:lstStyle/>
            <a:p>
              <a:endParaRPr sz="31247" dirty="0"/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3519850" y="1861575"/>
              <a:ext cx="2919300" cy="3866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920" tIns="431920" rIns="431920" bIns="431920" anchor="t" anchorCtr="0">
              <a:spAutoFit/>
            </a:bodyPr>
            <a:lstStyle/>
            <a:p>
              <a:pPr algn="ctr"/>
              <a:r>
                <a:rPr lang="es" sz="5197" b="1">
                  <a:solidFill>
                    <a:schemeClr val="lt1"/>
                  </a:solidFill>
                </a:rPr>
                <a:t>Resultados</a:t>
              </a:r>
              <a:endParaRPr sz="5197" b="1">
                <a:solidFill>
                  <a:schemeClr val="lt1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6474126" y="24411454"/>
            <a:ext cx="14100635" cy="1672051"/>
            <a:chOff x="3487100" y="5462109"/>
            <a:chExt cx="2984700" cy="386696"/>
          </a:xfrm>
        </p:grpSpPr>
        <p:sp>
          <p:nvSpPr>
            <p:cNvPr id="70" name="Google Shape;70;p13"/>
            <p:cNvSpPr/>
            <p:nvPr/>
          </p:nvSpPr>
          <p:spPr>
            <a:xfrm>
              <a:off x="3487100" y="5462109"/>
              <a:ext cx="2984700" cy="354000"/>
            </a:xfrm>
            <a:prstGeom prst="rect">
              <a:avLst/>
            </a:prstGeom>
            <a:solidFill>
              <a:srgbClr val="4A8F87"/>
            </a:solidFill>
            <a:ln>
              <a:noFill/>
            </a:ln>
          </p:spPr>
          <p:txBody>
            <a:bodyPr spcFirstLastPara="1" wrap="square" lIns="431920" tIns="431920" rIns="431920" bIns="431920" anchor="ctr" anchorCtr="0">
              <a:noAutofit/>
            </a:bodyPr>
            <a:lstStyle/>
            <a:p>
              <a:endParaRPr sz="31247"/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3519800" y="5462110"/>
              <a:ext cx="2919300" cy="3866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920" tIns="431920" rIns="431920" bIns="431920" anchor="t" anchorCtr="0">
              <a:spAutoFit/>
            </a:bodyPr>
            <a:lstStyle/>
            <a:p>
              <a:pPr algn="ctr"/>
              <a:r>
                <a:rPr lang="es" sz="5197" b="1" dirty="0">
                  <a:solidFill>
                    <a:schemeClr val="lt1"/>
                  </a:solidFill>
                </a:rPr>
                <a:t>Conclusiones</a:t>
              </a:r>
              <a:endParaRPr sz="5197" b="1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6474131" y="36789193"/>
            <a:ext cx="14100635" cy="1672045"/>
            <a:chOff x="3487101" y="7787050"/>
            <a:chExt cx="2984700" cy="353924"/>
          </a:xfrm>
        </p:grpSpPr>
        <p:sp>
          <p:nvSpPr>
            <p:cNvPr id="72" name="Google Shape;72;p13"/>
            <p:cNvSpPr/>
            <p:nvPr/>
          </p:nvSpPr>
          <p:spPr>
            <a:xfrm>
              <a:off x="3487101" y="7787050"/>
              <a:ext cx="2984700" cy="324000"/>
            </a:xfrm>
            <a:prstGeom prst="rect">
              <a:avLst/>
            </a:prstGeom>
            <a:solidFill>
              <a:srgbClr val="4A8F87"/>
            </a:solidFill>
            <a:ln>
              <a:noFill/>
            </a:ln>
          </p:spPr>
          <p:txBody>
            <a:bodyPr spcFirstLastPara="1" wrap="square" lIns="431920" tIns="431920" rIns="431920" bIns="431920" anchor="ctr" anchorCtr="0">
              <a:noAutofit/>
            </a:bodyPr>
            <a:lstStyle/>
            <a:p>
              <a:endParaRPr sz="31247"/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3519800" y="7787050"/>
              <a:ext cx="2920662" cy="3539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920" tIns="431920" rIns="431920" bIns="431920" anchor="t" anchorCtr="0">
              <a:spAutoFit/>
            </a:bodyPr>
            <a:lstStyle/>
            <a:p>
              <a:pPr algn="ctr"/>
              <a:r>
                <a:rPr lang="es" sz="5197" b="1" dirty="0">
                  <a:solidFill>
                    <a:schemeClr val="lt1"/>
                  </a:solidFill>
                </a:rPr>
                <a:t>Referencias</a:t>
              </a:r>
              <a:endParaRPr sz="5197" b="1" dirty="0">
                <a:solidFill>
                  <a:schemeClr val="lt1"/>
                </a:solidFill>
              </a:endParaRPr>
            </a:p>
          </p:txBody>
        </p:sp>
      </p:grpSp>
      <p:pic>
        <p:nvPicPr>
          <p:cNvPr id="13" name="Imagen 12">
            <a:extLst>
              <a:ext uri="{FF2B5EF4-FFF2-40B4-BE49-F238E27FC236}">
                <a16:creationId xmlns:a16="http://schemas.microsoft.com/office/drawing/2014/main" id="{827FF1CF-19C3-3A68-1959-F094AAE11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8358" y="2552217"/>
            <a:ext cx="4460058" cy="471086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646D850A-0B47-9A47-D5FF-F838F98B3E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93578" y="2876910"/>
            <a:ext cx="4460058" cy="175382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DD6B619D-4758-4F07-1DB6-92BFDFFB87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13893" y="4089768"/>
            <a:ext cx="5826000" cy="3489531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B46B5A91-B52A-BFDE-9719-8C0AA0624C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85500" y="40828702"/>
            <a:ext cx="2245652" cy="237193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788D7C11-AAC7-B5FA-A1BD-5E78291258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-1867" y="-12619"/>
            <a:ext cx="2245652" cy="23719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/>
          <p:nvPr/>
        </p:nvSpPr>
        <p:spPr>
          <a:xfrm>
            <a:off x="1610043" y="2166416"/>
            <a:ext cx="28965190" cy="547074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93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31920" tIns="431920" rIns="431920" bIns="431920" anchor="ctr" anchorCtr="0">
            <a:noAutofit/>
          </a:bodyPr>
          <a:lstStyle/>
          <a:p>
            <a:endParaRPr sz="31247"/>
          </a:p>
        </p:txBody>
      </p:sp>
      <p:sp>
        <p:nvSpPr>
          <p:cNvPr id="27" name="Google Shape;57;p13"/>
          <p:cNvSpPr/>
          <p:nvPr/>
        </p:nvSpPr>
        <p:spPr>
          <a:xfrm>
            <a:off x="1640870" y="8795441"/>
            <a:ext cx="14100635" cy="3290443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93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31920" tIns="431920" rIns="431920" bIns="431920" anchor="ctr" anchorCtr="0">
            <a:noAutofit/>
          </a:bodyPr>
          <a:lstStyle/>
          <a:p>
            <a:endParaRPr sz="31247"/>
          </a:p>
        </p:txBody>
      </p:sp>
      <p:grpSp>
        <p:nvGrpSpPr>
          <p:cNvPr id="28" name="Group 27"/>
          <p:cNvGrpSpPr/>
          <p:nvPr/>
        </p:nvGrpSpPr>
        <p:grpSpPr>
          <a:xfrm>
            <a:off x="1640870" y="8811625"/>
            <a:ext cx="14100635" cy="1672046"/>
            <a:chOff x="347325" y="1865000"/>
            <a:chExt cx="2984700" cy="386695"/>
          </a:xfrm>
        </p:grpSpPr>
        <p:sp>
          <p:nvSpPr>
            <p:cNvPr id="29" name="Google Shape;62;p13"/>
            <p:cNvSpPr/>
            <p:nvPr/>
          </p:nvSpPr>
          <p:spPr>
            <a:xfrm>
              <a:off x="347325" y="1865000"/>
              <a:ext cx="2984700" cy="354000"/>
            </a:xfrm>
            <a:prstGeom prst="rect">
              <a:avLst/>
            </a:prstGeom>
            <a:solidFill>
              <a:srgbClr val="009300"/>
            </a:solidFill>
            <a:ln>
              <a:solidFill>
                <a:srgbClr val="4A8F87"/>
              </a:solidFill>
            </a:ln>
          </p:spPr>
          <p:txBody>
            <a:bodyPr spcFirstLastPara="1" wrap="square" lIns="431920" tIns="431920" rIns="431920" bIns="431920" anchor="ctr" anchorCtr="0">
              <a:noAutofit/>
            </a:bodyPr>
            <a:lstStyle/>
            <a:p>
              <a:endParaRPr sz="31247"/>
            </a:p>
          </p:txBody>
        </p:sp>
        <p:sp>
          <p:nvSpPr>
            <p:cNvPr id="30" name="Google Shape;66;p13"/>
            <p:cNvSpPr txBox="1"/>
            <p:nvPr/>
          </p:nvSpPr>
          <p:spPr>
            <a:xfrm>
              <a:off x="386000" y="1865000"/>
              <a:ext cx="2919300" cy="3866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920" tIns="431920" rIns="431920" bIns="431920" anchor="t" anchorCtr="0">
              <a:spAutoFit/>
            </a:bodyPr>
            <a:lstStyle/>
            <a:p>
              <a:pPr algn="ctr"/>
              <a:r>
                <a:rPr lang="es" sz="5197" b="1" dirty="0">
                  <a:solidFill>
                    <a:schemeClr val="lt1"/>
                  </a:solidFill>
                </a:rPr>
                <a:t>Problema de investigación</a:t>
              </a:r>
              <a:endParaRPr sz="5197" b="1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620456" y="20485439"/>
            <a:ext cx="14100635" cy="1682066"/>
            <a:chOff x="343004" y="4336012"/>
            <a:chExt cx="2984700" cy="574947"/>
          </a:xfrm>
        </p:grpSpPr>
        <p:sp>
          <p:nvSpPr>
            <p:cNvPr id="32" name="Google Shape;65;p13"/>
            <p:cNvSpPr/>
            <p:nvPr/>
          </p:nvSpPr>
          <p:spPr>
            <a:xfrm>
              <a:off x="343004" y="4336012"/>
              <a:ext cx="2984700" cy="523200"/>
            </a:xfrm>
            <a:prstGeom prst="rect">
              <a:avLst/>
            </a:prstGeom>
            <a:solidFill>
              <a:srgbClr val="009300"/>
            </a:solidFill>
            <a:ln>
              <a:solidFill>
                <a:srgbClr val="4A8F87"/>
              </a:solidFill>
            </a:ln>
          </p:spPr>
          <p:txBody>
            <a:bodyPr spcFirstLastPara="1" wrap="square" lIns="431920" tIns="431920" rIns="431920" bIns="431920" anchor="ctr" anchorCtr="0">
              <a:noAutofit/>
            </a:bodyPr>
            <a:lstStyle/>
            <a:p>
              <a:endParaRPr sz="31247"/>
            </a:p>
          </p:txBody>
        </p:sp>
        <p:sp>
          <p:nvSpPr>
            <p:cNvPr id="33" name="Google Shape;67;p13"/>
            <p:cNvSpPr txBox="1"/>
            <p:nvPr/>
          </p:nvSpPr>
          <p:spPr>
            <a:xfrm>
              <a:off x="361079" y="4339437"/>
              <a:ext cx="2919300" cy="5715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920" tIns="431920" rIns="431920" bIns="431920" anchor="t" anchorCtr="0">
              <a:spAutoFit/>
            </a:bodyPr>
            <a:lstStyle/>
            <a:p>
              <a:pPr lvl="0" algn="ctr"/>
              <a:r>
                <a:rPr lang="es-ES" sz="5197" b="1" dirty="0">
                  <a:solidFill>
                    <a:schemeClr val="lt1"/>
                  </a:solidFill>
                </a:rPr>
                <a:t>Método de investigación y participantes</a:t>
              </a:r>
              <a:endParaRPr sz="5197" b="1" dirty="0">
                <a:solidFill>
                  <a:schemeClr val="lt1"/>
                </a:solidFill>
              </a:endParaRPr>
            </a:p>
          </p:txBody>
        </p:sp>
      </p:grpSp>
      <p:sp>
        <p:nvSpPr>
          <p:cNvPr id="34" name="Google Shape;57;p13"/>
          <p:cNvSpPr/>
          <p:nvPr/>
        </p:nvSpPr>
        <p:spPr>
          <a:xfrm>
            <a:off x="16474598" y="8795441"/>
            <a:ext cx="14100635" cy="3290443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93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31920" tIns="431920" rIns="431920" bIns="431920" anchor="ctr" anchorCtr="0">
            <a:noAutofit/>
          </a:bodyPr>
          <a:lstStyle/>
          <a:p>
            <a:endParaRPr sz="31247"/>
          </a:p>
        </p:txBody>
      </p:sp>
      <p:grpSp>
        <p:nvGrpSpPr>
          <p:cNvPr id="35" name="Group 34"/>
          <p:cNvGrpSpPr/>
          <p:nvPr/>
        </p:nvGrpSpPr>
        <p:grpSpPr>
          <a:xfrm>
            <a:off x="16474126" y="8795444"/>
            <a:ext cx="14100635" cy="1709843"/>
            <a:chOff x="3487150" y="1852834"/>
            <a:chExt cx="2984700" cy="395436"/>
          </a:xfrm>
        </p:grpSpPr>
        <p:sp>
          <p:nvSpPr>
            <p:cNvPr id="36" name="Google Shape;68;p13"/>
            <p:cNvSpPr/>
            <p:nvPr/>
          </p:nvSpPr>
          <p:spPr>
            <a:xfrm>
              <a:off x="3487150" y="1852834"/>
              <a:ext cx="2984700" cy="354000"/>
            </a:xfrm>
            <a:prstGeom prst="rect">
              <a:avLst/>
            </a:prstGeom>
            <a:solidFill>
              <a:srgbClr val="009300"/>
            </a:solidFill>
            <a:ln>
              <a:solidFill>
                <a:srgbClr val="4A8F87"/>
              </a:solidFill>
            </a:ln>
          </p:spPr>
          <p:txBody>
            <a:bodyPr spcFirstLastPara="1" wrap="square" lIns="431920" tIns="431920" rIns="431920" bIns="431920" anchor="ctr" anchorCtr="0">
              <a:noAutofit/>
            </a:bodyPr>
            <a:lstStyle/>
            <a:p>
              <a:endParaRPr sz="31247"/>
            </a:p>
          </p:txBody>
        </p:sp>
        <p:sp>
          <p:nvSpPr>
            <p:cNvPr id="37" name="Google Shape;69;p13"/>
            <p:cNvSpPr txBox="1"/>
            <p:nvPr/>
          </p:nvSpPr>
          <p:spPr>
            <a:xfrm>
              <a:off x="3519850" y="1861575"/>
              <a:ext cx="2919300" cy="3866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920" tIns="431920" rIns="431920" bIns="431920" anchor="t" anchorCtr="0">
              <a:spAutoFit/>
            </a:bodyPr>
            <a:lstStyle/>
            <a:p>
              <a:pPr algn="ctr"/>
              <a:r>
                <a:rPr lang="es" sz="5197" b="1" dirty="0">
                  <a:solidFill>
                    <a:schemeClr val="lt1"/>
                  </a:solidFill>
                </a:rPr>
                <a:t>Resultados</a:t>
              </a:r>
              <a:endParaRPr sz="5197" b="1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6474126" y="24411459"/>
            <a:ext cx="14100635" cy="1672047"/>
            <a:chOff x="3487100" y="5462109"/>
            <a:chExt cx="2984700" cy="386695"/>
          </a:xfrm>
        </p:grpSpPr>
        <p:sp>
          <p:nvSpPr>
            <p:cNvPr id="39" name="Google Shape;70;p13"/>
            <p:cNvSpPr/>
            <p:nvPr/>
          </p:nvSpPr>
          <p:spPr>
            <a:xfrm>
              <a:off x="3487100" y="5462109"/>
              <a:ext cx="2984700" cy="354000"/>
            </a:xfrm>
            <a:prstGeom prst="rect">
              <a:avLst/>
            </a:prstGeom>
            <a:solidFill>
              <a:srgbClr val="009300"/>
            </a:solidFill>
            <a:ln>
              <a:solidFill>
                <a:srgbClr val="4A8F87"/>
              </a:solidFill>
            </a:ln>
          </p:spPr>
          <p:txBody>
            <a:bodyPr spcFirstLastPara="1" wrap="square" lIns="431920" tIns="431920" rIns="431920" bIns="431920" anchor="ctr" anchorCtr="0">
              <a:noAutofit/>
            </a:bodyPr>
            <a:lstStyle/>
            <a:p>
              <a:endParaRPr sz="31247"/>
            </a:p>
          </p:txBody>
        </p:sp>
        <p:sp>
          <p:nvSpPr>
            <p:cNvPr id="40" name="Google Shape;71;p13"/>
            <p:cNvSpPr txBox="1"/>
            <p:nvPr/>
          </p:nvSpPr>
          <p:spPr>
            <a:xfrm>
              <a:off x="3519800" y="5462109"/>
              <a:ext cx="2919300" cy="3866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920" tIns="431920" rIns="431920" bIns="431920" anchor="t" anchorCtr="0">
              <a:spAutoFit/>
            </a:bodyPr>
            <a:lstStyle/>
            <a:p>
              <a:pPr algn="ctr"/>
              <a:r>
                <a:rPr lang="es" sz="5197" b="1" dirty="0">
                  <a:solidFill>
                    <a:schemeClr val="lt1"/>
                  </a:solidFill>
                </a:rPr>
                <a:t>Conclusiones</a:t>
              </a:r>
              <a:endParaRPr sz="5197" b="1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6474131" y="36789193"/>
            <a:ext cx="14100635" cy="1672045"/>
            <a:chOff x="3487101" y="7787050"/>
            <a:chExt cx="2984700" cy="353924"/>
          </a:xfrm>
        </p:grpSpPr>
        <p:sp>
          <p:nvSpPr>
            <p:cNvPr id="41" name="Google Shape;72;p13"/>
            <p:cNvSpPr/>
            <p:nvPr/>
          </p:nvSpPr>
          <p:spPr>
            <a:xfrm>
              <a:off x="3487101" y="7787050"/>
              <a:ext cx="2984700" cy="324000"/>
            </a:xfrm>
            <a:prstGeom prst="rect">
              <a:avLst/>
            </a:prstGeom>
            <a:solidFill>
              <a:srgbClr val="009300"/>
            </a:solidFill>
            <a:ln>
              <a:solidFill>
                <a:srgbClr val="4A8F87"/>
              </a:solidFill>
            </a:ln>
          </p:spPr>
          <p:txBody>
            <a:bodyPr spcFirstLastPara="1" wrap="square" lIns="431920" tIns="431920" rIns="431920" bIns="431920" anchor="ctr" anchorCtr="0">
              <a:noAutofit/>
            </a:bodyPr>
            <a:lstStyle/>
            <a:p>
              <a:endParaRPr sz="31247" dirty="0"/>
            </a:p>
          </p:txBody>
        </p:sp>
        <p:sp>
          <p:nvSpPr>
            <p:cNvPr id="42" name="Google Shape;73;p13"/>
            <p:cNvSpPr txBox="1"/>
            <p:nvPr/>
          </p:nvSpPr>
          <p:spPr>
            <a:xfrm>
              <a:off x="3519800" y="7787050"/>
              <a:ext cx="2920662" cy="3539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920" tIns="431920" rIns="431920" bIns="431920" anchor="t" anchorCtr="0">
              <a:spAutoFit/>
            </a:bodyPr>
            <a:lstStyle/>
            <a:p>
              <a:pPr algn="ctr"/>
              <a:r>
                <a:rPr lang="es" sz="5197" b="1" dirty="0">
                  <a:solidFill>
                    <a:schemeClr val="lt1"/>
                  </a:solidFill>
                </a:rPr>
                <a:t>Referencias</a:t>
              </a:r>
              <a:endParaRPr sz="5197" b="1" dirty="0">
                <a:solidFill>
                  <a:schemeClr val="lt1"/>
                </a:solidFill>
              </a:endParaRPr>
            </a:p>
          </p:txBody>
        </p:sp>
      </p:grpSp>
      <p:sp>
        <p:nvSpPr>
          <p:cNvPr id="24" name="Google Shape;56;p13">
            <a:extLst>
              <a:ext uri="{FF2B5EF4-FFF2-40B4-BE49-F238E27FC236}">
                <a16:creationId xmlns:a16="http://schemas.microsoft.com/office/drawing/2014/main" id="{D9C9EB1B-6E6E-0BA9-4548-D71CC1190554}"/>
              </a:ext>
            </a:extLst>
          </p:cNvPr>
          <p:cNvSpPr txBox="1"/>
          <p:nvPr/>
        </p:nvSpPr>
        <p:spPr>
          <a:xfrm>
            <a:off x="5508540" y="3085887"/>
            <a:ext cx="21931171" cy="348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1920" tIns="431920" rIns="431920" bIns="431920" anchor="t" anchorCtr="0">
            <a:spAutoFit/>
          </a:bodyPr>
          <a:lstStyle/>
          <a:p>
            <a:pPr algn="ctr"/>
            <a:r>
              <a:rPr lang="es" sz="5669" b="1" dirty="0"/>
              <a:t>Título del trabajo</a:t>
            </a:r>
            <a:endParaRPr sz="5669" b="1" dirty="0"/>
          </a:p>
          <a:p>
            <a:pPr algn="ctr"/>
            <a:r>
              <a:rPr lang="es" sz="5669" i="1" dirty="0"/>
              <a:t>Nombre completo de los autores</a:t>
            </a:r>
            <a:endParaRPr sz="5669" i="1" dirty="0"/>
          </a:p>
          <a:p>
            <a:pPr algn="ctr"/>
            <a:r>
              <a:rPr lang="es" sz="5669" dirty="0"/>
              <a:t>Adscripción institucional de los autores</a:t>
            </a:r>
            <a:endParaRPr sz="5669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1682C5E-A8B7-4950-AF7E-26CA82663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8358" y="2552217"/>
            <a:ext cx="4460058" cy="471086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7766CED-5857-C59C-486D-F046035BFA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93578" y="2876910"/>
            <a:ext cx="4460058" cy="175382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158D8D34-3DC7-6DC9-355E-B2B0A5EDB5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13893" y="4089768"/>
            <a:ext cx="5826000" cy="3489531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4FD5F253-C93C-32AC-5F3D-33A20BFD7B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85500" y="40828702"/>
            <a:ext cx="2245652" cy="237193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80E93799-8577-B240-47CA-306E07786A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-1867" y="-12619"/>
            <a:ext cx="2245652" cy="23719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48</Words>
  <Application>Microsoft Macintosh PowerPoint</Application>
  <PresentationFormat>Personalizado</PresentationFormat>
  <Paragraphs>16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Montes</dc:creator>
  <cp:lastModifiedBy>Administrador</cp:lastModifiedBy>
  <cp:revision>6</cp:revision>
  <dcterms:modified xsi:type="dcterms:W3CDTF">2025-08-25T20:56:20Z</dcterms:modified>
</cp:coreProperties>
</file>